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22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9937A-C753-4AF2-BD5F-8E8CC33FA087}" type="datetimeFigureOut">
              <a:rPr lang="en-CA" smtClean="0"/>
              <a:t>2023-04-25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FE251-4C10-4D98-BF0A-8E6E281EB3A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31222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9937A-C753-4AF2-BD5F-8E8CC33FA087}" type="datetimeFigureOut">
              <a:rPr lang="en-CA" smtClean="0"/>
              <a:t>2023-04-25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FE251-4C10-4D98-BF0A-8E6E281EB3A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64868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9937A-C753-4AF2-BD5F-8E8CC33FA087}" type="datetimeFigureOut">
              <a:rPr lang="en-CA" smtClean="0"/>
              <a:t>2023-04-25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FE251-4C10-4D98-BF0A-8E6E281EB3A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19194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9937A-C753-4AF2-BD5F-8E8CC33FA087}" type="datetimeFigureOut">
              <a:rPr lang="en-CA" smtClean="0"/>
              <a:t>2023-04-25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FE251-4C10-4D98-BF0A-8E6E281EB3A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634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9937A-C753-4AF2-BD5F-8E8CC33FA087}" type="datetimeFigureOut">
              <a:rPr lang="en-CA" smtClean="0"/>
              <a:t>2023-04-25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FE251-4C10-4D98-BF0A-8E6E281EB3A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03614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9937A-C753-4AF2-BD5F-8E8CC33FA087}" type="datetimeFigureOut">
              <a:rPr lang="en-CA" smtClean="0"/>
              <a:t>2023-04-25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FE251-4C10-4D98-BF0A-8E6E281EB3A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36613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9937A-C753-4AF2-BD5F-8E8CC33FA087}" type="datetimeFigureOut">
              <a:rPr lang="en-CA" smtClean="0"/>
              <a:t>2023-04-25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FE251-4C10-4D98-BF0A-8E6E281EB3A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441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9937A-C753-4AF2-BD5F-8E8CC33FA087}" type="datetimeFigureOut">
              <a:rPr lang="en-CA" smtClean="0"/>
              <a:t>2023-04-25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FE251-4C10-4D98-BF0A-8E6E281EB3A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45576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9937A-C753-4AF2-BD5F-8E8CC33FA087}" type="datetimeFigureOut">
              <a:rPr lang="en-CA" smtClean="0"/>
              <a:t>2023-04-25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FE251-4C10-4D98-BF0A-8E6E281EB3A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1446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9937A-C753-4AF2-BD5F-8E8CC33FA087}" type="datetimeFigureOut">
              <a:rPr lang="en-CA" smtClean="0"/>
              <a:t>2023-04-25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FE251-4C10-4D98-BF0A-8E6E281EB3A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76342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9937A-C753-4AF2-BD5F-8E8CC33FA087}" type="datetimeFigureOut">
              <a:rPr lang="en-CA" smtClean="0"/>
              <a:t>2023-04-25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FE251-4C10-4D98-BF0A-8E6E281EB3A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2001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9937A-C753-4AF2-BD5F-8E8CC33FA087}" type="datetimeFigureOut">
              <a:rPr lang="en-CA" smtClean="0"/>
              <a:t>2023-04-25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FE251-4C10-4D98-BF0A-8E6E281EB3A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09953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F733DAC-EED7-EAB8-EB86-9AF41DDD7E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06" y="-52212"/>
            <a:ext cx="7150212" cy="924842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EF4EA98-221F-569B-7157-24120946DD3D}"/>
              </a:ext>
            </a:extLst>
          </p:cNvPr>
          <p:cNvSpPr txBox="1"/>
          <p:nvPr/>
        </p:nvSpPr>
        <p:spPr>
          <a:xfrm>
            <a:off x="1086059" y="2128176"/>
            <a:ext cx="4596673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3B5552"/>
                </a:solidFill>
              </a:rPr>
              <a:t>Suite1615</a:t>
            </a:r>
          </a:p>
          <a:p>
            <a:pPr algn="ctr"/>
            <a:r>
              <a:rPr lang="en-US" sz="2000" dirty="0">
                <a:solidFill>
                  <a:srgbClr val="3B5552"/>
                </a:solidFill>
              </a:rPr>
              <a:t>1,705 Square Feet</a:t>
            </a:r>
            <a:endParaRPr lang="en-CA" sz="1050" dirty="0">
              <a:solidFill>
                <a:srgbClr val="3B55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03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9CEC63CA50BD4792BED48FA623D1F5" ma:contentTypeVersion="5" ma:contentTypeDescription="Create a new document." ma:contentTypeScope="" ma:versionID="29c7da6c1be9e9eadec61861e728608d">
  <xsd:schema xmlns:xsd="http://www.w3.org/2001/XMLSchema" xmlns:xs="http://www.w3.org/2001/XMLSchema" xmlns:p="http://schemas.microsoft.com/office/2006/metadata/properties" xmlns:ns3="46db1873-1f44-41b6-ae88-439f5a1a0e37" targetNamespace="http://schemas.microsoft.com/office/2006/metadata/properties" ma:root="true" ma:fieldsID="ffcecba8c958b7ec822135cd1b6e4bab" ns3:_="">
    <xsd:import namespace="46db1873-1f44-41b6-ae88-439f5a1a0e3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db1873-1f44-41b6-ae88-439f5a1a0e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2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6db1873-1f44-41b6-ae88-439f5a1a0e37" xsi:nil="true"/>
  </documentManagement>
</p:properties>
</file>

<file path=customXml/itemProps1.xml><?xml version="1.0" encoding="utf-8"?>
<ds:datastoreItem xmlns:ds="http://schemas.openxmlformats.org/officeDocument/2006/customXml" ds:itemID="{A2636258-9077-459B-A11A-CA2B65A393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db1873-1f44-41b6-ae88-439f5a1a0e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27F405-8EA9-4750-83A6-7A914C9C6B2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F4D57D-8AE7-4036-AB5D-6FE4B57DF85A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  <ds:schemaRef ds:uri="46db1873-1f44-41b6-ae88-439f5a1a0e37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</TotalTime>
  <Words>4</Words>
  <Application>Microsoft Office PowerPoint</Application>
  <PresentationFormat>Letter Paper (8.5x11 in)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Powell</dc:creator>
  <cp:lastModifiedBy>Jennifer Powell</cp:lastModifiedBy>
  <cp:revision>1</cp:revision>
  <dcterms:created xsi:type="dcterms:W3CDTF">2023-04-25T12:27:43Z</dcterms:created>
  <dcterms:modified xsi:type="dcterms:W3CDTF">2023-04-25T12:32:04Z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0x010100ED9CEC63CA50BD4792BED48FA623D1F5</vt:lpwstr>
  </property>
</Properties>
</file>